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604" r:id="rId2"/>
  </p:sldIdLst>
  <p:sldSz cx="12192000" cy="6858000"/>
  <p:notesSz cx="6769100" cy="9906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37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33813" y="0"/>
            <a:ext cx="29337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9B4C12-8A75-4245-A97D-CE6D31C59B32}" type="datetimeFigureOut">
              <a:rPr lang="pt-BR" smtClean="0"/>
              <a:t>05/12/2024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12750" y="1238250"/>
            <a:ext cx="5943600" cy="3343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6275" y="4767263"/>
            <a:ext cx="5416550" cy="39004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337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33813" y="9409113"/>
            <a:ext cx="29337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C99CD3-3002-428A-A808-C41B70DEB27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009999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0230621-42A4-4C2D-AFC0-C8FC4F1E10A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3844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1A121C-F205-D39B-10B6-8F3807A063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00A516D-8655-74FC-FDD8-BEB1AC2AB0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F1E5061-59A7-9ACB-EB9C-554F81970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7BC2-AAEC-4B7B-9E90-C0BDD81A2185}" type="datetimeFigureOut">
              <a:rPr lang="pt-BR" smtClean="0"/>
              <a:t>05/12/2024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E06742E-4F35-579E-725B-D9503C7B2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FAB54A7-A6A9-0E64-AE74-32B84C59B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9A77-D6FD-411A-8CDC-F327A0596F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97501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0713DB-D0F0-B19B-7F15-EC0068E37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239BE7E9-015D-54C5-BD17-DB0C0CFA00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C42D83A-A3C1-CA9B-F3E3-5A9BBEAE9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7BC2-AAEC-4B7B-9E90-C0BDD81A2185}" type="datetimeFigureOut">
              <a:rPr lang="pt-BR" smtClean="0"/>
              <a:t>05/12/2024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5019AF2-C2F6-8A7E-A13C-DB9048171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A24C475-1E47-E5BF-308D-B5497D611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9A77-D6FD-411A-8CDC-F327A0596F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1835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6B3E8B8-88F6-EEFA-B9E3-B3921CF9F7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A53C1DB-DB0B-CCA8-D4AA-A1BFE2B02F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43D87BA-FB2A-163C-4F3E-1EC09FECE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7BC2-AAEC-4B7B-9E90-C0BDD81A2185}" type="datetimeFigureOut">
              <a:rPr lang="pt-BR" smtClean="0"/>
              <a:t>05/12/2024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D9659EB-3E46-FD9F-9BA5-0282DA9BA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812CDEC-DBF7-D748-287E-C4B7174E9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9A77-D6FD-411A-8CDC-F327A0596F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77145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7532A9-CF19-2DB6-6028-112FE91CB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C21D653-43E1-08E1-8401-EE1A30A7D6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B8D1C2D-8198-9FFE-0199-9863F48036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7BC2-AAEC-4B7B-9E90-C0BDD81A2185}" type="datetimeFigureOut">
              <a:rPr lang="pt-BR" smtClean="0"/>
              <a:t>05/12/2024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C5ADA24-94B4-8612-3DD2-D6361639D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096AE4D-F787-28F1-F233-FB6035F75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9A77-D6FD-411A-8CDC-F327A0596F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19699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6E626F-076A-D45B-39E3-8A6ABEDF9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87D8C9E3-F313-6D23-1002-C66030ECA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CCE3619-C826-FF41-9619-AD1ED1BABA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7BC2-AAEC-4B7B-9E90-C0BDD81A2185}" type="datetimeFigureOut">
              <a:rPr lang="pt-BR" smtClean="0"/>
              <a:t>05/12/2024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C4FE75B-B4D8-85A6-88C7-9755C01E1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87938FB-1AD5-0BA3-D810-459AE97D2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9A77-D6FD-411A-8CDC-F327A0596F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0326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998B33-9B50-B924-3E9B-AE55578A80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A09D4C1-C374-759D-5AFB-3D25A959CF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E4C730A8-6700-1020-81F2-28228E4FDA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DAD9AC1-1296-490D-CB07-124C0B942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7BC2-AAEC-4B7B-9E90-C0BDD81A2185}" type="datetimeFigureOut">
              <a:rPr lang="pt-BR" smtClean="0"/>
              <a:t>05/12/2024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0DDA976B-4C7D-C7BE-FF14-E785A9EF5F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3047F750-F647-C2C5-E6F7-D63F602CA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9A77-D6FD-411A-8CDC-F327A0596F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70071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C3B212-663C-1DE4-A328-0A3A6D394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8725081-7514-7941-DED4-BC872EB1DC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206DF2FA-405D-3945-10B7-98908686CF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9919BEF9-D232-2CEC-3E10-5F6667575E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5665987E-83F2-1211-C39E-466F2E5F66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6546BC1F-F437-B6EF-1DB6-C9AA4D86F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7BC2-AAEC-4B7B-9E90-C0BDD81A2185}" type="datetimeFigureOut">
              <a:rPr lang="pt-BR" smtClean="0"/>
              <a:t>05/12/2024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6C44885C-40E3-AC07-A8B5-42CB7CEA3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AD9EDB22-567E-40F2-0718-1D3375BF4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9A77-D6FD-411A-8CDC-F327A0596F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1294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3482EA-E72A-2915-4D8A-5F56107663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CF65E95A-7E60-19BE-457B-515B615C7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7BC2-AAEC-4B7B-9E90-C0BDD81A2185}" type="datetimeFigureOut">
              <a:rPr lang="pt-BR" smtClean="0"/>
              <a:t>05/12/2024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A0A436D8-7573-081C-8AC1-4AEE12320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6A3D58E6-EACB-E4DC-B54C-44D33E6DB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9A77-D6FD-411A-8CDC-F327A0596F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99002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1E815063-C756-B2CC-A633-32320EE620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7BC2-AAEC-4B7B-9E90-C0BDD81A2185}" type="datetimeFigureOut">
              <a:rPr lang="pt-BR" smtClean="0"/>
              <a:t>05/12/2024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7758DC4E-9154-87A6-0FBE-7D6A13985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CACB7689-C16D-214E-3F66-70BF03980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9A77-D6FD-411A-8CDC-F327A0596F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47137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AC3B6E0-7EF6-1F58-87D0-A7FC24A37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C1C797B-5E0A-E013-BA26-45E19B3A94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9B843C2A-F294-0487-9098-451F7FCE9C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12F87DB6-663F-BDDE-49E5-9F8C3870C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7BC2-AAEC-4B7B-9E90-C0BDD81A2185}" type="datetimeFigureOut">
              <a:rPr lang="pt-BR" smtClean="0"/>
              <a:t>05/12/2024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3D4DBC6-5585-6B4E-5BA4-86205904B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8DD1E36-0AD8-FAF5-8A32-B6E48A670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9A77-D6FD-411A-8CDC-F327A0596F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86671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E33ABFA-9ED3-D510-A218-588A4B96B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F4DE1752-937F-8245-CD5E-D0D551979D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FED89420-6616-2EB2-B64A-B293998C96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97F1655-8CD7-7D91-262A-12ABF1E27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7BC2-AAEC-4B7B-9E90-C0BDD81A2185}" type="datetimeFigureOut">
              <a:rPr lang="pt-BR" smtClean="0"/>
              <a:t>05/12/2024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07C5A60-0BFE-5784-ADB8-B0089BD88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06C30B6-ADDD-E454-4FE3-2DCE59D98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9A77-D6FD-411A-8CDC-F327A0596F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98991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B71E76AA-A66D-53D9-7D57-A7ECFA6251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DB3B04D-3213-C60C-0562-164A661FD4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6254D87-36B6-4F06-3BF7-18CE675B7E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9D87BC2-AAEC-4B7B-9E90-C0BDD81A2185}" type="datetimeFigureOut">
              <a:rPr lang="pt-BR" smtClean="0"/>
              <a:t>05/12/2024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39F1C15-169E-5CD6-94B8-C14F825911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5AA0795-3B1D-B26D-C1DE-EBF114044B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26E9A77-D6FD-411A-8CDC-F327A0596F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1940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>
            <a:extLst>
              <a:ext uri="{FF2B5EF4-FFF2-40B4-BE49-F238E27FC236}">
                <a16:creationId xmlns:a16="http://schemas.microsoft.com/office/drawing/2014/main" id="{EFC58E10-E444-2414-4AC0-434DF1C722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3251" y="214951"/>
            <a:ext cx="2166702" cy="602802"/>
          </a:xfrm>
          <a:prstGeom prst="rect">
            <a:avLst/>
          </a:prstGeom>
        </p:spPr>
      </p:pic>
      <p:sp>
        <p:nvSpPr>
          <p:cNvPr id="23" name="CaixaDeTexto 22">
            <a:extLst>
              <a:ext uri="{FF2B5EF4-FFF2-40B4-BE49-F238E27FC236}">
                <a16:creationId xmlns:a16="http://schemas.microsoft.com/office/drawing/2014/main" id="{E6CD07A9-3AA3-D1C1-5967-17A2CC506C8E}"/>
              </a:ext>
            </a:extLst>
          </p:cNvPr>
          <p:cNvSpPr txBox="1"/>
          <p:nvPr/>
        </p:nvSpPr>
        <p:spPr>
          <a:xfrm>
            <a:off x="242047" y="140605"/>
            <a:ext cx="93247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ENGENHARIA P&amp;D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Projeto Redução de Custo: CRS 355 trifásico</a:t>
            </a:r>
          </a:p>
        </p:txBody>
      </p:sp>
      <p:sp>
        <p:nvSpPr>
          <p:cNvPr id="12" name="Retângulo: Cantos Arredondados 11">
            <a:extLst>
              <a:ext uri="{FF2B5EF4-FFF2-40B4-BE49-F238E27FC236}">
                <a16:creationId xmlns:a16="http://schemas.microsoft.com/office/drawing/2014/main" id="{E4FC941C-3A18-03D5-9E8F-852D60EC9164}"/>
              </a:ext>
            </a:extLst>
          </p:cNvPr>
          <p:cNvSpPr/>
          <p:nvPr/>
        </p:nvSpPr>
        <p:spPr>
          <a:xfrm>
            <a:off x="8042786" y="1081545"/>
            <a:ext cx="2477729" cy="33429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Depois</a:t>
            </a:r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FC8A15A7-9BBE-B69E-3E44-99AE8DAB2A14}"/>
              </a:ext>
            </a:extLst>
          </p:cNvPr>
          <p:cNvSpPr/>
          <p:nvPr/>
        </p:nvSpPr>
        <p:spPr>
          <a:xfrm>
            <a:off x="137649" y="1507423"/>
            <a:ext cx="5922059" cy="2315663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31AC8A07-AC93-805F-426D-2BBC1390423D}"/>
              </a:ext>
            </a:extLst>
          </p:cNvPr>
          <p:cNvSpPr/>
          <p:nvPr/>
        </p:nvSpPr>
        <p:spPr>
          <a:xfrm>
            <a:off x="6161790" y="1497925"/>
            <a:ext cx="5791202" cy="2315663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43244D37-2F66-40CB-4FFB-CD999318C9A0}"/>
              </a:ext>
            </a:extLst>
          </p:cNvPr>
          <p:cNvSpPr/>
          <p:nvPr/>
        </p:nvSpPr>
        <p:spPr>
          <a:xfrm>
            <a:off x="137649" y="3913238"/>
            <a:ext cx="5922059" cy="1846318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Descrição Atual: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100" dirty="0">
                <a:solidFill>
                  <a:schemeClr val="tx1"/>
                </a:solidFill>
              </a:rPr>
              <a:t>CRS Atual: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pt-BR" sz="1100" dirty="0">
                <a:solidFill>
                  <a:schemeClr val="tx1"/>
                </a:solidFill>
              </a:rPr>
              <a:t>Peso Atual: 65 Kg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pt-BR" sz="1100" dirty="0">
                <a:solidFill>
                  <a:schemeClr val="tx1"/>
                </a:solidFill>
              </a:rPr>
              <a:t>Custo Matéria Prima: R$ 691,60 (10,64 kg)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pt-BR" sz="1100" dirty="0">
                <a:solidFill>
                  <a:schemeClr val="tx1"/>
                </a:solidFill>
              </a:rPr>
              <a:t>Total Peças: 40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pt-BR" sz="1100" dirty="0">
                <a:solidFill>
                  <a:schemeClr val="tx1"/>
                </a:solidFill>
              </a:rPr>
              <a:t>Tempo Dobradeira: 41 minutos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pt-BR" sz="1100" dirty="0">
                <a:solidFill>
                  <a:schemeClr val="tx1"/>
                </a:solidFill>
              </a:rPr>
              <a:t>Total Dobras: 82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pt-BR" sz="1100" dirty="0">
                <a:solidFill>
                  <a:schemeClr val="tx1"/>
                </a:solidFill>
              </a:rPr>
              <a:t>Tempo Laser: 50 minutos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pt-BR" sz="1100" dirty="0">
                <a:solidFill>
                  <a:schemeClr val="tx1"/>
                </a:solidFill>
              </a:rPr>
              <a:t>Custo Dobradeira: R$ 81,16 (118,77/hora)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kumimoji="0" lang="pt-BR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Custo Laser: R$ 151,33 (181,60/hora)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6" name="Retângulo: Cantos Arredondados 15">
            <a:extLst>
              <a:ext uri="{FF2B5EF4-FFF2-40B4-BE49-F238E27FC236}">
                <a16:creationId xmlns:a16="http://schemas.microsoft.com/office/drawing/2014/main" id="{70D80D35-E1AD-9E22-A052-9FCD3870B890}"/>
              </a:ext>
            </a:extLst>
          </p:cNvPr>
          <p:cNvSpPr/>
          <p:nvPr/>
        </p:nvSpPr>
        <p:spPr>
          <a:xfrm>
            <a:off x="1568244" y="1071712"/>
            <a:ext cx="2477729" cy="33429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Antes</a:t>
            </a:r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5F111871-0778-4DFD-1507-53C1B14F92C0}"/>
              </a:ext>
            </a:extLst>
          </p:cNvPr>
          <p:cNvSpPr/>
          <p:nvPr/>
        </p:nvSpPr>
        <p:spPr>
          <a:xfrm>
            <a:off x="6161790" y="3913239"/>
            <a:ext cx="5791202" cy="1843700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Descrição Proposto: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100" dirty="0">
                <a:solidFill>
                  <a:schemeClr val="tx1"/>
                </a:solidFill>
              </a:rPr>
              <a:t>CRS Proposto (Estimativas):</a:t>
            </a:r>
            <a:endParaRPr kumimoji="0" lang="pt-B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pt-BR" sz="1100" dirty="0">
                <a:solidFill>
                  <a:schemeClr val="tx1"/>
                </a:solidFill>
              </a:rPr>
              <a:t>Peso: 59 Kg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pt-BR" sz="1100" dirty="0">
                <a:solidFill>
                  <a:schemeClr val="tx1"/>
                </a:solidFill>
              </a:rPr>
              <a:t>Custo Matéria Prima: R$ 627,8(10,64 kg)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pt-BR" sz="1100" dirty="0">
                <a:solidFill>
                  <a:schemeClr val="tx1"/>
                </a:solidFill>
              </a:rPr>
              <a:t>Total Peças: 30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pt-BR" sz="1100" dirty="0">
                <a:solidFill>
                  <a:schemeClr val="tx1"/>
                </a:solidFill>
              </a:rPr>
              <a:t>Tempo Dobradeira: 33 minutos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pt-BR" sz="1100" dirty="0">
                <a:solidFill>
                  <a:schemeClr val="tx1"/>
                </a:solidFill>
              </a:rPr>
              <a:t>Total Dobras: 66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pt-BR" sz="1100" dirty="0">
                <a:solidFill>
                  <a:schemeClr val="tx1"/>
                </a:solidFill>
              </a:rPr>
              <a:t>Tempo Laser: 40 minutos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pt-BR" sz="1100" dirty="0">
                <a:solidFill>
                  <a:schemeClr val="tx1"/>
                </a:solidFill>
              </a:rPr>
              <a:t>Custo Dobradeira: R$ 65,32 (118,77/hora)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pt-BR" sz="1100" dirty="0">
                <a:solidFill>
                  <a:schemeClr val="tx1"/>
                </a:solidFill>
              </a:rPr>
              <a:t>Custo Laser : R$ 121,7 </a:t>
            </a:r>
            <a:r>
              <a:rPr kumimoji="0" lang="pt-BR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(181,60/hora)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5FA76A26-3108-3856-FF5D-7CBE44126D65}"/>
              </a:ext>
            </a:extLst>
          </p:cNvPr>
          <p:cNvSpPr/>
          <p:nvPr/>
        </p:nvSpPr>
        <p:spPr>
          <a:xfrm>
            <a:off x="137649" y="5792528"/>
            <a:ext cx="11812304" cy="932737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Saving</a:t>
            </a: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:</a:t>
            </a:r>
          </a:p>
        </p:txBody>
      </p:sp>
      <p:pic>
        <p:nvPicPr>
          <p:cNvPr id="29" name="Imagem 28">
            <a:extLst>
              <a:ext uri="{FF2B5EF4-FFF2-40B4-BE49-F238E27FC236}">
                <a16:creationId xmlns:a16="http://schemas.microsoft.com/office/drawing/2014/main" id="{EF1BE003-110A-10A4-3B1C-60366181D4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199" y="5892855"/>
            <a:ext cx="698090" cy="714516"/>
          </a:xfrm>
          <a:prstGeom prst="rect">
            <a:avLst/>
          </a:prstGeom>
        </p:spPr>
      </p:pic>
      <p:sp>
        <p:nvSpPr>
          <p:cNvPr id="30" name="Retângulo 29">
            <a:extLst>
              <a:ext uri="{FF2B5EF4-FFF2-40B4-BE49-F238E27FC236}">
                <a16:creationId xmlns:a16="http://schemas.microsoft.com/office/drawing/2014/main" id="{2D2B5A5B-80B6-A905-BCC8-9445EEEF613E}"/>
              </a:ext>
            </a:extLst>
          </p:cNvPr>
          <p:cNvSpPr/>
          <p:nvPr/>
        </p:nvSpPr>
        <p:spPr>
          <a:xfrm>
            <a:off x="2015614" y="5892855"/>
            <a:ext cx="3578942" cy="7145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pt-BR" dirty="0">
                <a:solidFill>
                  <a:schemeClr val="tx1"/>
                </a:solidFill>
              </a:rPr>
              <a:t>R$ 6.410,62</a:t>
            </a:r>
          </a:p>
        </p:txBody>
      </p:sp>
      <p:pic>
        <p:nvPicPr>
          <p:cNvPr id="34" name="Imagem 33">
            <a:extLst>
              <a:ext uri="{FF2B5EF4-FFF2-40B4-BE49-F238E27FC236}">
                <a16:creationId xmlns:a16="http://schemas.microsoft.com/office/drawing/2014/main" id="{3666F35F-CE57-B3D0-12A0-895BA65B5A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84380" y="5945977"/>
            <a:ext cx="623240" cy="608272"/>
          </a:xfrm>
          <a:prstGeom prst="rect">
            <a:avLst/>
          </a:prstGeom>
        </p:spPr>
      </p:pic>
      <p:sp>
        <p:nvSpPr>
          <p:cNvPr id="35" name="Retângulo 34">
            <a:extLst>
              <a:ext uri="{FF2B5EF4-FFF2-40B4-BE49-F238E27FC236}">
                <a16:creationId xmlns:a16="http://schemas.microsoft.com/office/drawing/2014/main" id="{24904C12-C61C-303A-85D5-6D610100B52A}"/>
              </a:ext>
            </a:extLst>
          </p:cNvPr>
          <p:cNvSpPr/>
          <p:nvPr/>
        </p:nvSpPr>
        <p:spPr>
          <a:xfrm>
            <a:off x="6576251" y="5919234"/>
            <a:ext cx="3578942" cy="6491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0,5 horas Montagem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600" dirty="0">
                <a:solidFill>
                  <a:prstClr val="black"/>
                </a:solidFill>
                <a:latin typeface="Aptos" panose="02110004020202020204"/>
              </a:rPr>
              <a:t>8 min Dobradeira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600" dirty="0">
                <a:solidFill>
                  <a:prstClr val="black"/>
                </a:solidFill>
                <a:latin typeface="Aptos" panose="02110004020202020204"/>
              </a:rPr>
              <a:t>10 min Laser</a:t>
            </a:r>
            <a:endParaRPr kumimoji="0" lang="pt-B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DE182A59-6D10-F233-9C47-E686544404A1}"/>
              </a:ext>
            </a:extLst>
          </p:cNvPr>
          <p:cNvSpPr txBox="1"/>
          <p:nvPr/>
        </p:nvSpPr>
        <p:spPr>
          <a:xfrm>
            <a:off x="3010905" y="4338558"/>
            <a:ext cx="339671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pt-BR" sz="1100" dirty="0">
                <a:solidFill>
                  <a:schemeClr val="tx1"/>
                </a:solidFill>
              </a:rPr>
              <a:t>Tempo Montagem: </a:t>
            </a:r>
            <a:r>
              <a:rPr lang="pt-BR" sz="1100" dirty="0"/>
              <a:t>5</a:t>
            </a:r>
            <a:r>
              <a:rPr lang="pt-BR" sz="1100" dirty="0">
                <a:solidFill>
                  <a:schemeClr val="tx1"/>
                </a:solidFill>
              </a:rPr>
              <a:t> horas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pt-BR" sz="1100" dirty="0"/>
              <a:t>Custo Montagem: R$ 500 (100/hora)</a:t>
            </a:r>
            <a:endParaRPr lang="pt-BR" sz="1100" dirty="0">
              <a:solidFill>
                <a:schemeClr val="tx1"/>
              </a:solidFill>
            </a:endParaRP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C0717477-2E11-AFD6-67E8-729E5C041BDB}"/>
              </a:ext>
            </a:extLst>
          </p:cNvPr>
          <p:cNvSpPr txBox="1"/>
          <p:nvPr/>
        </p:nvSpPr>
        <p:spPr>
          <a:xfrm>
            <a:off x="8902300" y="4299504"/>
            <a:ext cx="339671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pt-BR" sz="1100" dirty="0">
                <a:solidFill>
                  <a:schemeClr val="tx1"/>
                </a:solidFill>
              </a:rPr>
              <a:t>Tempo Montagem: 4,5 horas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pt-BR" sz="1100" dirty="0"/>
              <a:t>Custo Montagem: R$ 450 (100/hora)</a:t>
            </a:r>
            <a:endParaRPr lang="pt-BR" sz="1100" dirty="0">
              <a:solidFill>
                <a:schemeClr val="tx1"/>
              </a:solidFill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786C3F61-CDAC-9268-B67C-DA605C791F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9826" y="1559180"/>
            <a:ext cx="2562566" cy="2193152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C9D8E9F7-9F1D-5300-66C1-97C95A4DD7F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64568" y="1584847"/>
            <a:ext cx="2086946" cy="2193152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79822035-01BE-D399-7791-CF2808151B9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19463" y="1584847"/>
            <a:ext cx="2158970" cy="2079553"/>
          </a:xfrm>
          <a:prstGeom prst="rect">
            <a:avLst/>
          </a:prstGeom>
        </p:spPr>
      </p:pic>
      <p:pic>
        <p:nvPicPr>
          <p:cNvPr id="19" name="Imagem 18">
            <a:extLst>
              <a:ext uri="{FF2B5EF4-FFF2-40B4-BE49-F238E27FC236}">
                <a16:creationId xmlns:a16="http://schemas.microsoft.com/office/drawing/2014/main" id="{67EED8C2-DDF4-F897-C03E-C36ECBA7360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397375" y="1552423"/>
            <a:ext cx="2246279" cy="2225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605252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5030</TotalTime>
  <Words>184</Words>
  <Application>Microsoft Office PowerPoint</Application>
  <PresentationFormat>Widescreen</PresentationFormat>
  <Paragraphs>34</Paragraphs>
  <Slides>1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Wingdings</vt:lpstr>
      <vt:lpstr>1_Tema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Tales Melo</dc:creator>
  <cp:lastModifiedBy>Rafael Grave</cp:lastModifiedBy>
  <cp:revision>113</cp:revision>
  <cp:lastPrinted>2023-06-06T11:09:38Z</cp:lastPrinted>
  <dcterms:created xsi:type="dcterms:W3CDTF">2021-09-30T18:05:33Z</dcterms:created>
  <dcterms:modified xsi:type="dcterms:W3CDTF">2024-12-05T18:38:18Z</dcterms:modified>
</cp:coreProperties>
</file>